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5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0506D-4305-4003-9F07-0822A04CABAD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3014-0E67-4255-9D1E-31517FBBD8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0506D-4305-4003-9F07-0822A04CABAD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3014-0E67-4255-9D1E-31517FBBD8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0506D-4305-4003-9F07-0822A04CABAD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3014-0E67-4255-9D1E-31517FBBD8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0506D-4305-4003-9F07-0822A04CABAD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3014-0E67-4255-9D1E-31517FBBD8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0506D-4305-4003-9F07-0822A04CABAD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3014-0E67-4255-9D1E-31517FBBD8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0506D-4305-4003-9F07-0822A04CABAD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3014-0E67-4255-9D1E-31517FBBD8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0506D-4305-4003-9F07-0822A04CABAD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3014-0E67-4255-9D1E-31517FBBD8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0506D-4305-4003-9F07-0822A04CABAD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3014-0E67-4255-9D1E-31517FBBD8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0506D-4305-4003-9F07-0822A04CABAD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3014-0E67-4255-9D1E-31517FBBD8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0506D-4305-4003-9F07-0822A04CABAD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3014-0E67-4255-9D1E-31517FBBD8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0506D-4305-4003-9F07-0822A04CABAD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3014-0E67-4255-9D1E-31517FBBD8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0506D-4305-4003-9F07-0822A04CABAD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93014-0E67-4255-9D1E-31517FBBD87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 l="35391" t="11286" r="37018" b="6438"/>
          <a:stretch>
            <a:fillRect/>
          </a:stretch>
        </p:blipFill>
        <p:spPr bwMode="auto">
          <a:xfrm>
            <a:off x="2209800" y="0"/>
            <a:ext cx="4267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Owner</dc:creator>
  <cp:lastModifiedBy>Owner</cp:lastModifiedBy>
  <cp:revision>1</cp:revision>
  <dcterms:created xsi:type="dcterms:W3CDTF">2015-01-05T16:51:16Z</dcterms:created>
  <dcterms:modified xsi:type="dcterms:W3CDTF">2015-01-05T16:53:02Z</dcterms:modified>
</cp:coreProperties>
</file>